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60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82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794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09600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6451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71622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6251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7934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56238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64971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2471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1257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053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61340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515411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55653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387356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392759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01900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871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390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7064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12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994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88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173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29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8F8C5-7FA2-4B36-937C-1B2B7EDCD55A}" type="datetimeFigureOut">
              <a:rPr lang="en-US" smtClean="0"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E27EE-8D24-4169-985E-F610F7B24F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32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589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History of English Literature 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Lecture Topic: The Puritan Age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24563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Introduction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Seventeenth century in England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Political upheaval and social unrest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Decline in the spirit of the Renaissance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Prose writing into prominence 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Representative </a:t>
            </a:r>
            <a:r>
              <a:rPr lang="en-US" sz="2600" b="1" dirty="0" smtClean="0">
                <a:latin typeface="Goudy Old Style"/>
                <a:cs typeface="Goudy Old Style"/>
              </a:rPr>
              <a:t>author of the age: </a:t>
            </a:r>
            <a:r>
              <a:rPr lang="en-US" sz="2600" b="1" dirty="0">
                <a:latin typeface="Goudy Old Style"/>
                <a:cs typeface="Goudy Old Style"/>
              </a:rPr>
              <a:t>John Milton  </a:t>
            </a: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61799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Introduction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The English Civil </a:t>
            </a:r>
            <a:r>
              <a:rPr lang="en-US" sz="2600" b="1" dirty="0" smtClean="0">
                <a:latin typeface="Goudy Old Style"/>
                <a:cs typeface="Goudy Old Style"/>
              </a:rPr>
              <a:t>War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Charles I’s clashes with Parliament led to revolt and his execution in 1649.	</a:t>
            </a:r>
          </a:p>
          <a:p>
            <a:r>
              <a:rPr lang="en-US" sz="2600" b="1" dirty="0">
                <a:latin typeface="Goudy Old Style"/>
                <a:cs typeface="Goudy Old Style"/>
              </a:rPr>
              <a:t> England is left without a monarch for almost a decade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>
                <a:latin typeface="Goudy Old Style"/>
                <a:cs typeface="Goudy Old Style"/>
              </a:rPr>
              <a:t>The Puritan Oliver Cromwell </a:t>
            </a:r>
            <a:r>
              <a:rPr lang="en-US" sz="2600" b="1" dirty="0" smtClean="0">
                <a:latin typeface="Goudy Old Style"/>
                <a:cs typeface="Goudy Old Style"/>
              </a:rPr>
              <a:t>and </a:t>
            </a:r>
            <a:r>
              <a:rPr lang="en-US" sz="2600" b="1" dirty="0">
                <a:latin typeface="Goudy Old Style"/>
                <a:cs typeface="Goudy Old Style"/>
              </a:rPr>
              <a:t>Parliament ruled until </a:t>
            </a:r>
            <a:r>
              <a:rPr lang="en-US" sz="2600" b="1" dirty="0" smtClean="0">
                <a:latin typeface="Goudy Old Style"/>
                <a:cs typeface="Goudy Old Style"/>
              </a:rPr>
              <a:t>Cromwell’s </a:t>
            </a:r>
            <a:r>
              <a:rPr lang="en-US" sz="2600" b="1" dirty="0">
                <a:latin typeface="Goudy Old Style"/>
                <a:cs typeface="Goudy Old Style"/>
              </a:rPr>
              <a:t>death in 1658, but his policies </a:t>
            </a:r>
            <a:r>
              <a:rPr lang="en-US" sz="2600" b="1" dirty="0" smtClean="0">
                <a:latin typeface="Goudy Old Style"/>
                <a:cs typeface="Goudy Old Style"/>
              </a:rPr>
              <a:t>had </a:t>
            </a:r>
            <a:r>
              <a:rPr lang="en-US" sz="2600" b="1" dirty="0">
                <a:latin typeface="Goudy Old Style"/>
                <a:cs typeface="Goudy Old Style"/>
              </a:rPr>
              <a:t>alienated much of the country.</a:t>
            </a: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53440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Poetry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Poetry of the School of </a:t>
            </a:r>
            <a:r>
              <a:rPr lang="en-US" sz="2600" b="1" dirty="0" smtClean="0">
                <a:latin typeface="Goudy Old Style"/>
                <a:cs typeface="Goudy Old Style"/>
              </a:rPr>
              <a:t>Spenser</a:t>
            </a:r>
            <a:endParaRPr lang="en-US" sz="2600" b="1" dirty="0">
              <a:latin typeface="Goudy Old Style"/>
              <a:cs typeface="Goudy Old Style"/>
            </a:endParaRPr>
          </a:p>
          <a:p>
            <a:r>
              <a:rPr lang="en-US" sz="2600" b="1" dirty="0">
                <a:latin typeface="Goudy Old Style"/>
                <a:cs typeface="Goudy Old Style"/>
              </a:rPr>
              <a:t>Poetry of the Metaphysical </a:t>
            </a:r>
            <a:r>
              <a:rPr lang="en-US" sz="2600" b="1" dirty="0" smtClean="0">
                <a:latin typeface="Goudy Old Style"/>
                <a:cs typeface="Goudy Old Style"/>
              </a:rPr>
              <a:t>School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Poetry </a:t>
            </a:r>
            <a:r>
              <a:rPr lang="en-US" sz="2600" b="1" dirty="0">
                <a:latin typeface="Goudy Old Style"/>
                <a:cs typeface="Goudy Old Style"/>
              </a:rPr>
              <a:t>of the Cavalier </a:t>
            </a:r>
            <a:r>
              <a:rPr lang="en-US" sz="2600" b="1" dirty="0" smtClean="0">
                <a:latin typeface="Goudy Old Style"/>
                <a:cs typeface="Goudy Old Style"/>
              </a:rPr>
              <a:t>Poets</a:t>
            </a:r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414888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Poetry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 fontScale="92500" lnSpcReduction="20000"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Poetry of the School of </a:t>
            </a:r>
            <a:r>
              <a:rPr lang="en-US" sz="2600" b="1" dirty="0" smtClean="0">
                <a:latin typeface="Goudy Old Style"/>
                <a:cs typeface="Goudy Old Style"/>
              </a:rPr>
              <a:t>Spenser: Disciples </a:t>
            </a:r>
            <a:r>
              <a:rPr lang="en-US" sz="2600" b="1" dirty="0">
                <a:latin typeface="Goudy Old Style"/>
                <a:cs typeface="Goudy Old Style"/>
              </a:rPr>
              <a:t>of </a:t>
            </a:r>
            <a:r>
              <a:rPr lang="en-US" sz="2600" b="1" dirty="0" smtClean="0">
                <a:latin typeface="Goudy Old Style"/>
                <a:cs typeface="Goudy Old Style"/>
              </a:rPr>
              <a:t>Spenser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Phineas </a:t>
            </a:r>
            <a:r>
              <a:rPr lang="en-US" sz="2600" b="1" dirty="0">
                <a:latin typeface="Goudy Old Style"/>
                <a:cs typeface="Goudy Old Style"/>
              </a:rPr>
              <a:t>Fletcher (1582-1648</a:t>
            </a:r>
            <a:r>
              <a:rPr lang="en-US" sz="2600" b="1" dirty="0" smtClean="0">
                <a:latin typeface="Goudy Old Style"/>
                <a:cs typeface="Goudy Old Style"/>
              </a:rPr>
              <a:t>)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Spenserian </a:t>
            </a:r>
            <a:r>
              <a:rPr lang="en-US" sz="2400" b="1" dirty="0">
                <a:latin typeface="Goudy Old Style"/>
                <a:cs typeface="Goudy Old Style"/>
              </a:rPr>
              <a:t>pastorals and allegories. 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The </a:t>
            </a:r>
            <a:r>
              <a:rPr lang="en-US" sz="2400" b="1" dirty="0">
                <a:latin typeface="Goudy Old Style"/>
                <a:cs typeface="Goudy Old Style"/>
              </a:rPr>
              <a:t>Purple </a:t>
            </a:r>
            <a:r>
              <a:rPr lang="en-US" sz="2400" b="1" dirty="0" smtClean="0">
                <a:latin typeface="Goudy Old Style"/>
                <a:cs typeface="Goudy Old Style"/>
              </a:rPr>
              <a:t>Island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William </a:t>
            </a:r>
            <a:r>
              <a:rPr lang="en-US" sz="2600" b="1" dirty="0">
                <a:latin typeface="Goudy Old Style"/>
                <a:cs typeface="Goudy Old Style"/>
              </a:rPr>
              <a:t>Browne (1590-1645</a:t>
            </a:r>
            <a:r>
              <a:rPr lang="en-US" sz="2600" b="1" dirty="0" smtClean="0">
                <a:latin typeface="Goudy Old Style"/>
                <a:cs typeface="Goudy Old Style"/>
              </a:rPr>
              <a:t>) </a:t>
            </a:r>
          </a:p>
          <a:p>
            <a:pPr lvl="1"/>
            <a:r>
              <a:rPr lang="en-US" sz="2400" b="1" dirty="0">
                <a:latin typeface="Goudy Old Style"/>
                <a:cs typeface="Goudy Old Style"/>
              </a:rPr>
              <a:t>Britannia’s Pastorals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George </a:t>
            </a:r>
            <a:r>
              <a:rPr lang="en-US" sz="2600" b="1" dirty="0">
                <a:latin typeface="Goudy Old Style"/>
                <a:cs typeface="Goudy Old Style"/>
              </a:rPr>
              <a:t>Wither (1588-1667)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>
                <a:latin typeface="Goudy Old Style"/>
                <a:cs typeface="Goudy Old Style"/>
              </a:rPr>
              <a:t> The </a:t>
            </a:r>
            <a:r>
              <a:rPr lang="en-US" sz="2400" b="1" dirty="0" smtClean="0">
                <a:latin typeface="Goudy Old Style"/>
                <a:cs typeface="Goudy Old Style"/>
              </a:rPr>
              <a:t>Shepherd’s </a:t>
            </a:r>
            <a:r>
              <a:rPr lang="en-US" sz="2400" b="1" dirty="0">
                <a:latin typeface="Goudy Old Style"/>
                <a:cs typeface="Goudy Old Style"/>
              </a:rPr>
              <a:t>Hunting 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err="1" smtClean="0">
                <a:latin typeface="Goudy Old Style"/>
                <a:cs typeface="Goudy Old Style"/>
              </a:rPr>
              <a:t>Fidella</a:t>
            </a:r>
            <a:endParaRPr lang="en-US" sz="24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06252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Poetry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The Poets of the Metaphysical </a:t>
            </a:r>
            <a:r>
              <a:rPr lang="en-US" sz="2600" b="1" dirty="0" smtClean="0">
                <a:latin typeface="Goudy Old Style"/>
                <a:cs typeface="Goudy Old Style"/>
              </a:rPr>
              <a:t>School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Robert Herrick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Thomas Carew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Richard Crashaw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Henry Vaughan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George </a:t>
            </a:r>
            <a:r>
              <a:rPr lang="en-US" sz="2400" b="1" dirty="0" err="1" smtClean="0">
                <a:latin typeface="Goudy Old Style"/>
                <a:cs typeface="Goudy Old Style"/>
              </a:rPr>
              <a:t>Herbet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77937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Poetry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The Cavalier </a:t>
            </a:r>
            <a:r>
              <a:rPr lang="en-US" sz="2600" b="1" dirty="0" smtClean="0">
                <a:latin typeface="Goudy Old Style"/>
                <a:cs typeface="Goudy Old Style"/>
              </a:rPr>
              <a:t>Poets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Richard Lovelace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John Suckling </a:t>
            </a:r>
            <a:endParaRPr lang="en-US" sz="2400" b="1" dirty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Thomas Carew</a:t>
            </a:r>
          </a:p>
        </p:txBody>
      </p:sp>
    </p:spTree>
    <p:extLst>
      <p:ext uri="{BB962C8B-B14F-4D97-AF65-F5344CB8AC3E}">
        <p14:creationId xmlns:p14="http://schemas.microsoft.com/office/powerpoint/2010/main" val="27092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Puritan Age: John Milton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Greatest poet of the Puritan age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Religious and political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Major works: </a:t>
            </a:r>
          </a:p>
          <a:p>
            <a:pPr lvl="1"/>
            <a:r>
              <a:rPr lang="en-US" sz="2200" b="1" dirty="0" smtClean="0">
                <a:latin typeface="Goudy Old Style"/>
                <a:cs typeface="Goudy Old Style"/>
              </a:rPr>
              <a:t>Paradise Lost </a:t>
            </a:r>
          </a:p>
          <a:p>
            <a:pPr lvl="1"/>
            <a:r>
              <a:rPr lang="en-US" sz="2200" b="1" dirty="0" smtClean="0">
                <a:latin typeface="Goudy Old Style"/>
                <a:cs typeface="Goudy Old Style"/>
              </a:rPr>
              <a:t>Paradise </a:t>
            </a:r>
            <a:r>
              <a:rPr lang="en-US" sz="2200" b="1" dirty="0">
                <a:latin typeface="Goudy Old Style"/>
                <a:cs typeface="Goudy Old Style"/>
              </a:rPr>
              <a:t>Regained </a:t>
            </a:r>
          </a:p>
          <a:p>
            <a:pPr lvl="1"/>
            <a:r>
              <a:rPr lang="en-US" sz="2200" b="1" dirty="0">
                <a:latin typeface="Goudy Old Style"/>
                <a:cs typeface="Goudy Old Style"/>
              </a:rPr>
              <a:t>Samson </a:t>
            </a:r>
            <a:r>
              <a:rPr lang="en-US" sz="2200" b="1" dirty="0" err="1">
                <a:latin typeface="Goudy Old Style"/>
                <a:cs typeface="Goudy Old Style"/>
              </a:rPr>
              <a:t>Agonistes</a:t>
            </a:r>
            <a:endParaRPr lang="en-US" sz="22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408151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192</Words>
  <Application>Microsoft Office PowerPoint</Application>
  <PresentationFormat>Widescreen</PresentationFormat>
  <Paragraphs>46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Goudy Old Style</vt:lpstr>
      <vt:lpstr>Wingdings 3</vt:lpstr>
      <vt:lpstr>Office Theme</vt:lpstr>
      <vt:lpstr>Wisp</vt:lpstr>
      <vt:lpstr>History of English Literature I</vt:lpstr>
      <vt:lpstr>The Puritan Age: Introduction</vt:lpstr>
      <vt:lpstr>The Puritan Age: Introduction</vt:lpstr>
      <vt:lpstr>The Puritan Age: Poetry</vt:lpstr>
      <vt:lpstr>The Puritan Age: Poetry</vt:lpstr>
      <vt:lpstr>The Puritan Age: Poetry</vt:lpstr>
      <vt:lpstr>The Puritan Age: Poetry</vt:lpstr>
      <vt:lpstr>The Puritan Age: John Milton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English Literature I</dc:title>
  <dc:creator>Arslan Ahmad</dc:creator>
  <cp:lastModifiedBy>Arslan Ahmad</cp:lastModifiedBy>
  <cp:revision>12</cp:revision>
  <dcterms:created xsi:type="dcterms:W3CDTF">2020-03-31T12:35:50Z</dcterms:created>
  <dcterms:modified xsi:type="dcterms:W3CDTF">2020-03-31T21:15:16Z</dcterms:modified>
</cp:coreProperties>
</file>